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147475521" r:id="rId2"/>
    <p:sldId id="2147475448" r:id="rId3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E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F7A5BF9-3522-4909-8BA1-3E1185598B7B}" v="20" dt="2026-04-15T04:59:06.8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udronė Butkevičienė" userId="4b6a731b-d193-4fb5-8520-f4313a7d1b42" providerId="ADAL" clId="{CC673078-EFB0-4FBC-AB93-7852C7148E33}"/>
    <pc:docChg chg="custSel addSld delSld modSld sldOrd">
      <pc:chgData name="Audronė Butkevičienė" userId="4b6a731b-d193-4fb5-8520-f4313a7d1b42" providerId="ADAL" clId="{CC673078-EFB0-4FBC-AB93-7852C7148E33}" dt="2026-04-15T05:01:22.501" v="105" actId="2696"/>
      <pc:docMkLst>
        <pc:docMk/>
      </pc:docMkLst>
      <pc:sldChg chg="del">
        <pc:chgData name="Audronė Butkevičienė" userId="4b6a731b-d193-4fb5-8520-f4313a7d1b42" providerId="ADAL" clId="{CC673078-EFB0-4FBC-AB93-7852C7148E33}" dt="2026-04-15T04:49:35.724" v="24" actId="2696"/>
        <pc:sldMkLst>
          <pc:docMk/>
          <pc:sldMk cId="2257716631" sldId="256"/>
        </pc:sldMkLst>
      </pc:sldChg>
      <pc:sldChg chg="modSp del mod ord">
        <pc:chgData name="Audronė Butkevičienė" userId="4b6a731b-d193-4fb5-8520-f4313a7d1b42" providerId="ADAL" clId="{CC673078-EFB0-4FBC-AB93-7852C7148E33}" dt="2026-04-15T04:56:58.420" v="92" actId="2696"/>
        <pc:sldMkLst>
          <pc:docMk/>
          <pc:sldMk cId="2724343083" sldId="257"/>
        </pc:sldMkLst>
        <pc:spChg chg="mod">
          <ac:chgData name="Audronė Butkevičienė" userId="4b6a731b-d193-4fb5-8520-f4313a7d1b42" providerId="ADAL" clId="{CC673078-EFB0-4FBC-AB93-7852C7148E33}" dt="2026-04-15T04:46:58.232" v="8" actId="1076"/>
          <ac:spMkLst>
            <pc:docMk/>
            <pc:sldMk cId="2724343083" sldId="257"/>
            <ac:spMk id="5" creationId="{6B3BF6BA-BD79-9E7F-3E49-BB6F6847BFDA}"/>
          </ac:spMkLst>
        </pc:spChg>
        <pc:graphicFrameChg chg="mod modGraphic">
          <ac:chgData name="Audronė Butkevičienė" userId="4b6a731b-d193-4fb5-8520-f4313a7d1b42" providerId="ADAL" clId="{CC673078-EFB0-4FBC-AB93-7852C7148E33}" dt="2026-04-15T04:48:05.318" v="11" actId="14734"/>
          <ac:graphicFrameMkLst>
            <pc:docMk/>
            <pc:sldMk cId="2724343083" sldId="257"/>
            <ac:graphicFrameMk id="3" creationId="{E2C3E60E-5792-7400-E4DC-63CAC994A2CF}"/>
          </ac:graphicFrameMkLst>
        </pc:graphicFrameChg>
      </pc:sldChg>
      <pc:sldChg chg="modSp add del mod">
        <pc:chgData name="Audronė Butkevičienė" userId="4b6a731b-d193-4fb5-8520-f4313a7d1b42" providerId="ADAL" clId="{CC673078-EFB0-4FBC-AB93-7852C7148E33}" dt="2026-04-15T04:56:56.009" v="91" actId="2696"/>
        <pc:sldMkLst>
          <pc:docMk/>
          <pc:sldMk cId="1075671281" sldId="258"/>
        </pc:sldMkLst>
        <pc:spChg chg="mod">
          <ac:chgData name="Audronė Butkevičienė" userId="4b6a731b-d193-4fb5-8520-f4313a7d1b42" providerId="ADAL" clId="{CC673078-EFB0-4FBC-AB93-7852C7148E33}" dt="2026-04-15T04:48:58.680" v="18" actId="1076"/>
          <ac:spMkLst>
            <pc:docMk/>
            <pc:sldMk cId="1075671281" sldId="258"/>
            <ac:spMk id="4" creationId="{13498BBC-5FB1-FB7F-A000-91847A30B593}"/>
          </ac:spMkLst>
        </pc:spChg>
        <pc:graphicFrameChg chg="mod modGraphic">
          <ac:chgData name="Audronė Butkevičienė" userId="4b6a731b-d193-4fb5-8520-f4313a7d1b42" providerId="ADAL" clId="{CC673078-EFB0-4FBC-AB93-7852C7148E33}" dt="2026-04-15T04:49:23.763" v="23" actId="798"/>
          <ac:graphicFrameMkLst>
            <pc:docMk/>
            <pc:sldMk cId="1075671281" sldId="258"/>
            <ac:graphicFrameMk id="3" creationId="{E2C3E60E-5792-7400-E4DC-63CAC994A2CF}"/>
          </ac:graphicFrameMkLst>
        </pc:graphicFrameChg>
      </pc:sldChg>
      <pc:sldChg chg="modSp add del mod">
        <pc:chgData name="Audronė Butkevičienė" userId="4b6a731b-d193-4fb5-8520-f4313a7d1b42" providerId="ADAL" clId="{CC673078-EFB0-4FBC-AB93-7852C7148E33}" dt="2026-04-15T05:01:22.501" v="105" actId="2696"/>
        <pc:sldMkLst>
          <pc:docMk/>
          <pc:sldMk cId="3771662223" sldId="2146847299"/>
        </pc:sldMkLst>
        <pc:graphicFrameChg chg="mod modGraphic">
          <ac:chgData name="Audronė Butkevičienė" userId="4b6a731b-d193-4fb5-8520-f4313a7d1b42" providerId="ADAL" clId="{CC673078-EFB0-4FBC-AB93-7852C7148E33}" dt="2026-04-15T04:56:39.982" v="90"/>
          <ac:graphicFrameMkLst>
            <pc:docMk/>
            <pc:sldMk cId="3771662223" sldId="2146847299"/>
            <ac:graphicFrameMk id="7" creationId="{EA9DECFF-7E82-FF1E-B020-B05D7045EC1F}"/>
          </ac:graphicFrameMkLst>
        </pc:graphicFrameChg>
      </pc:sldChg>
      <pc:sldChg chg="modSp add del mod">
        <pc:chgData name="Audronė Butkevičienė" userId="4b6a731b-d193-4fb5-8520-f4313a7d1b42" providerId="ADAL" clId="{CC673078-EFB0-4FBC-AB93-7852C7148E33}" dt="2026-04-15T05:01:19.283" v="104" actId="2696"/>
        <pc:sldMkLst>
          <pc:docMk/>
          <pc:sldMk cId="2006897158" sldId="2146847304"/>
        </pc:sldMkLst>
        <pc:spChg chg="mod">
          <ac:chgData name="Audronė Butkevičienė" userId="4b6a731b-d193-4fb5-8520-f4313a7d1b42" providerId="ADAL" clId="{CC673078-EFB0-4FBC-AB93-7852C7148E33}" dt="2026-04-15T04:52:31.645" v="66" actId="20577"/>
          <ac:spMkLst>
            <pc:docMk/>
            <pc:sldMk cId="2006897158" sldId="2146847304"/>
            <ac:spMk id="6" creationId="{DBB79B10-6C6F-718E-3878-861D571F6ACD}"/>
          </ac:spMkLst>
        </pc:spChg>
        <pc:graphicFrameChg chg="mod modGraphic">
          <ac:chgData name="Audronė Butkevičienė" userId="4b6a731b-d193-4fb5-8520-f4313a7d1b42" providerId="ADAL" clId="{CC673078-EFB0-4FBC-AB93-7852C7148E33}" dt="2026-04-15T04:54:06.444" v="74" actId="14734"/>
          <ac:graphicFrameMkLst>
            <pc:docMk/>
            <pc:sldMk cId="2006897158" sldId="2146847304"/>
            <ac:graphicFrameMk id="7" creationId="{EA9DECFF-7E82-FF1E-B020-B05D7045EC1F}"/>
          </ac:graphicFrameMkLst>
        </pc:graphicFrameChg>
      </pc:sldChg>
      <pc:sldChg chg="modSp add mod">
        <pc:chgData name="Audronė Butkevičienė" userId="4b6a731b-d193-4fb5-8520-f4313a7d1b42" providerId="ADAL" clId="{CC673078-EFB0-4FBC-AB93-7852C7148E33}" dt="2026-04-15T05:00:32.319" v="98" actId="255"/>
        <pc:sldMkLst>
          <pc:docMk/>
          <pc:sldMk cId="3667838627" sldId="2147475448"/>
        </pc:sldMkLst>
        <pc:spChg chg="mod">
          <ac:chgData name="Audronė Butkevičienė" userId="4b6a731b-d193-4fb5-8520-f4313a7d1b42" providerId="ADAL" clId="{CC673078-EFB0-4FBC-AB93-7852C7148E33}" dt="2026-04-15T05:00:32.319" v="98" actId="255"/>
          <ac:spMkLst>
            <pc:docMk/>
            <pc:sldMk cId="3667838627" sldId="2147475448"/>
            <ac:spMk id="2" creationId="{4A0BE194-3539-104D-0EA2-A2987E8D5B0A}"/>
          </ac:spMkLst>
        </pc:spChg>
        <pc:graphicFrameChg chg="modGraphic">
          <ac:chgData name="Audronė Butkevičienė" userId="4b6a731b-d193-4fb5-8520-f4313a7d1b42" providerId="ADAL" clId="{CC673078-EFB0-4FBC-AB93-7852C7148E33}" dt="2026-04-15T05:00:11.079" v="96" actId="2711"/>
          <ac:graphicFrameMkLst>
            <pc:docMk/>
            <pc:sldMk cId="3667838627" sldId="2147475448"/>
            <ac:graphicFrameMk id="6" creationId="{C4442E87-F0A2-802D-70AE-8DFE4149FFE3}"/>
          </ac:graphicFrameMkLst>
        </pc:graphicFrameChg>
      </pc:sldChg>
      <pc:sldChg chg="modSp add mod">
        <pc:chgData name="Audronė Butkevičienė" userId="4b6a731b-d193-4fb5-8520-f4313a7d1b42" providerId="ADAL" clId="{CC673078-EFB0-4FBC-AB93-7852C7148E33}" dt="2026-04-15T05:01:13.394" v="103" actId="255"/>
        <pc:sldMkLst>
          <pc:docMk/>
          <pc:sldMk cId="959804402" sldId="2147475521"/>
        </pc:sldMkLst>
        <pc:spChg chg="mod">
          <ac:chgData name="Audronė Butkevičienė" userId="4b6a731b-d193-4fb5-8520-f4313a7d1b42" providerId="ADAL" clId="{CC673078-EFB0-4FBC-AB93-7852C7148E33}" dt="2026-04-15T05:00:53.738" v="101" actId="113"/>
          <ac:spMkLst>
            <pc:docMk/>
            <pc:sldMk cId="959804402" sldId="2147475521"/>
            <ac:spMk id="2" creationId="{921771CB-7A5C-6E2F-EAF7-BDB1811ADF18}"/>
          </ac:spMkLst>
        </pc:spChg>
        <pc:graphicFrameChg chg="modGraphic">
          <ac:chgData name="Audronė Butkevičienė" userId="4b6a731b-d193-4fb5-8520-f4313a7d1b42" providerId="ADAL" clId="{CC673078-EFB0-4FBC-AB93-7852C7148E33}" dt="2026-04-15T05:01:13.394" v="103" actId="255"/>
          <ac:graphicFrameMkLst>
            <pc:docMk/>
            <pc:sldMk cId="959804402" sldId="2147475521"/>
            <ac:graphicFrameMk id="6" creationId="{C10711A1-5FA3-11C6-0174-57C87575A6E0}"/>
          </ac:graphicFrameMkLst>
        </pc:graphicFrameChg>
      </pc:sldChg>
      <pc:sldMasterChg chg="delSldLayout">
        <pc:chgData name="Audronė Butkevičienė" userId="4b6a731b-d193-4fb5-8520-f4313a7d1b42" providerId="ADAL" clId="{CC673078-EFB0-4FBC-AB93-7852C7148E33}" dt="2026-04-15T05:01:22.501" v="105" actId="2696"/>
        <pc:sldMasterMkLst>
          <pc:docMk/>
          <pc:sldMasterMk cId="3702072041" sldId="2147483648"/>
        </pc:sldMasterMkLst>
        <pc:sldLayoutChg chg="del">
          <pc:chgData name="Audronė Butkevičienė" userId="4b6a731b-d193-4fb5-8520-f4313a7d1b42" providerId="ADAL" clId="{CC673078-EFB0-4FBC-AB93-7852C7148E33}" dt="2026-04-15T05:01:22.501" v="105" actId="2696"/>
          <pc:sldLayoutMkLst>
            <pc:docMk/>
            <pc:sldMasterMk cId="3702072041" sldId="2147483648"/>
            <pc:sldLayoutMk cId="2680654257" sldId="2147483660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705CF-303D-4127-9E0B-97449D8774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2DF40F-7593-69EC-4E10-D84CADDC1E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CC3D2E-F89F-C7D7-0177-D34F74BD4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7FFA27-519C-3ED9-FEE5-6923E7847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652B2B-A9C2-F5E0-0DD2-9390100BF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183715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032178-6F3D-C5F0-62BF-C8E8ACF79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9E55CC-D240-C72F-E4E5-9D7A79B287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16A805-D755-6AD2-3A9C-F8DDE3DCC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9A062F-928D-AE9F-DA5C-269DB3CEF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E8A1D8-71C8-A201-E775-31425D50E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98913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12E57-BA26-6879-8AE5-7744996AC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744058-6F20-2C72-D8C9-B31D71D6AD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897862-6142-1F27-0B13-31C88DB46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5CD04C-90D7-50A5-FAA2-1773430DB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EF41DD-5442-47D4-5415-8041BE58B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56293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8229E-4352-BBBC-CA74-4391C6062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D57460-8AA5-6FEE-AA88-AA274F95FF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4DDF7D-7AB2-FB15-F312-53FDF36706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B4E5AC-189A-1767-4516-7F24995C4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E66AA5-1151-37D2-D763-F63F00FD1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0472C5-6DF8-05C0-547B-C22B4D983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509001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DCE17-492E-C1A6-87AF-30B3FE78E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647A01-3CA6-0BEB-49B4-0502F5CEA9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10E4A8-E09B-F56D-7643-04FD583DA1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4ADD09-0C56-E6A8-8E45-AAD29E1205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8159AE-5F67-33F5-F0E4-07B16BD18E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0E2503-DB72-5DB8-5A5B-13B1F2C24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270C20-6023-AC96-7FD0-F093E5A01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F4ADEE-CB7C-0B90-0F56-24ADB24A5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56351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B6DB3-A50C-E74E-7617-AD5FA6EF5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39237A-E422-4784-A386-A3C2552A0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263319-D100-17D7-0E65-FE52C3278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3A161F-5B59-DF4E-46EE-109ED4B66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50864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0B9680-55D4-9D80-9B24-3C7D6A611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DC62BB-6256-27EA-5844-F7232842D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6C0B82-EA92-4834-9DC3-31DEFE4F0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656232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3E8F7F-4F07-5753-89A5-713EF7B2E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2A2D78-7EEF-B143-68C8-E8BD3201F1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9F7703-E73E-5873-30D7-BA5BBE398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CB0E31-07F2-AE8B-E4AA-3C848BCB3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D48DDA-4351-974A-085F-0A47BFFEE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79AF5E-E351-608E-396B-E7A908C49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986877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202FE-7584-2204-BB4F-20542F1E3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F1DB8E-01F9-EAAA-1A3B-05ACBE068C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F4015-E129-2085-70CC-023D69724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305D96-D722-220F-8199-F71D6621B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7A79FF-8C87-6456-60D6-2211FB594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8799EB-4CD6-9E3D-29E8-C6813EEE4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23501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2915F-F5AD-AEC2-5EDD-DBBFB00F0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2F829A-4F29-4ABF-1116-2EFB8DADA4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715E5-959B-C856-30E1-F26456E52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F33E7-EB19-6347-54FD-8B0A831DC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EDCCF9-3715-2C36-F9A6-17E89A88C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22061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60BDF7B-1EF5-D670-7100-3467965E0D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0257AF-562B-856D-AF4B-DFB095014F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593C04-F79C-EE8C-DF1B-18EC2F18F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AC3972-3BF7-4EEA-EF68-86B2852AC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B7351F-15E6-93D5-518C-735E6A522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3679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6CB2A41-846B-438F-80C5-0358DA97EEC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0000" y="252000"/>
            <a:ext cx="7776400" cy="684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lt-LT"/>
              <a:t>Pavadinimas Arial 40pt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874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5FC7C54-795C-6732-8CF3-3C305C582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B653E4-5303-BBE0-D7C4-5815D84961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734E9A-3219-2F44-5011-4F89E500DE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F36D4-3A00-48BA-AE1B-8B620E1F42E9}" type="datetimeFigureOut">
              <a:rPr lang="lt-LT" smtClean="0"/>
              <a:t>2026-04-15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BBD953-B6AD-3D64-22FB-61F8712E26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1557E5-B6B9-EBA3-239F-AD01CA306E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4EF0D-15F1-44CB-9AD1-3D6210B896E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702072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50F7F7-F67A-169B-D3FD-2A2C233904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771CB-7A5C-6E2F-EAF7-BDB1811AD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70872"/>
            <a:ext cx="11664360" cy="684000"/>
          </a:xfrm>
        </p:spPr>
        <p:txBody>
          <a:bodyPr>
            <a:noAutofit/>
          </a:bodyPr>
          <a:lstStyle/>
          <a:p>
            <a:r>
              <a:rPr lang="lt-LT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Metiniai veiklos tikslai, siejami su kintamąja atlygio dalimi ir jų įgyvendinimas 202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lt-LT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m.</a:t>
            </a:r>
            <a:endParaRPr lang="en-US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FD2150F3-D52C-362D-6E63-754C49EC0986}"/>
              </a:ext>
            </a:extLst>
          </p:cNvPr>
          <p:cNvSpPr txBox="1">
            <a:spLocks/>
          </p:cNvSpPr>
          <p:nvPr/>
        </p:nvSpPr>
        <p:spPr>
          <a:xfrm>
            <a:off x="11469950" y="6356350"/>
            <a:ext cx="390616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E6927B-6AF9-4E35-8A42-E172D3CD5E62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172E6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172E6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10711A1-5FA3-11C6-0174-57C87575A6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6293541"/>
              </p:ext>
            </p:extLst>
          </p:nvPr>
        </p:nvGraphicFramePr>
        <p:xfrm>
          <a:off x="655974" y="1297127"/>
          <a:ext cx="10435697" cy="4665964"/>
        </p:xfrm>
        <a:graphic>
          <a:graphicData uri="http://schemas.openxmlformats.org/drawingml/2006/table">
            <a:tbl>
              <a:tblPr firstRow="1" bandRow="1"/>
              <a:tblGrid>
                <a:gridCol w="1365511">
                  <a:extLst>
                    <a:ext uri="{9D8B030D-6E8A-4147-A177-3AD203B41FA5}">
                      <a16:colId xmlns:a16="http://schemas.microsoft.com/office/drawing/2014/main" val="3954591457"/>
                    </a:ext>
                  </a:extLst>
                </a:gridCol>
                <a:gridCol w="1365511">
                  <a:extLst>
                    <a:ext uri="{9D8B030D-6E8A-4147-A177-3AD203B41FA5}">
                      <a16:colId xmlns:a16="http://schemas.microsoft.com/office/drawing/2014/main" val="577706468"/>
                    </a:ext>
                  </a:extLst>
                </a:gridCol>
                <a:gridCol w="6339870">
                  <a:extLst>
                    <a:ext uri="{9D8B030D-6E8A-4147-A177-3AD203B41FA5}">
                      <a16:colId xmlns:a16="http://schemas.microsoft.com/office/drawing/2014/main" val="3313859797"/>
                    </a:ext>
                  </a:extLst>
                </a:gridCol>
                <a:gridCol w="1364805">
                  <a:extLst>
                    <a:ext uri="{9D8B030D-6E8A-4147-A177-3AD203B41FA5}">
                      <a16:colId xmlns:a16="http://schemas.microsoft.com/office/drawing/2014/main" val="3817833872"/>
                    </a:ext>
                  </a:extLst>
                </a:gridCol>
              </a:tblGrid>
              <a:tr h="6200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 fontAlgn="ctr"/>
                      <a:r>
                        <a:rPr lang="lt-LT" sz="1000" b="1" kern="1200" noProof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Veiklos </a:t>
                      </a:r>
                      <a:r>
                        <a:rPr lang="lt-LT" sz="1000" b="1" kern="1200" noProof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kriterij</a:t>
                      </a:r>
                      <a:r>
                        <a:rPr lang="en-US" sz="1000" b="1" kern="1200" noProof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ai</a:t>
                      </a:r>
                      <a:endParaRPr lang="lt-LT" sz="1000" b="1" kern="120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lt-LT" sz="1000" b="1" kern="1200" noProof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Svoris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lt-LT" sz="1000" b="1" kern="1200" noProof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Veiklos </a:t>
                      </a:r>
                      <a:r>
                        <a:rPr lang="lt-LT" sz="1000" b="1" kern="1200" noProof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tiksla</a:t>
                      </a:r>
                      <a:r>
                        <a:rPr lang="en-US" sz="1000" b="1" kern="1200" noProof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endParaRPr lang="lt-LT" sz="1000" b="1" kern="1200" noProof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b="1" kern="12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Pasiektas rezultatas</a:t>
                      </a:r>
                      <a:endParaRPr lang="lt-LT" sz="1000" b="1" kern="1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0323806"/>
                  </a:ext>
                </a:extLst>
              </a:tr>
              <a:tr h="5028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noProof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Finansiniai</a:t>
                      </a:r>
                      <a:r>
                        <a:rPr lang="en-US" sz="1000" b="1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1" kern="1200" noProof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tikslai</a:t>
                      </a:r>
                      <a:endParaRPr lang="en-US" sz="1000" b="1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</a:t>
                      </a:r>
                      <a:r>
                        <a:rPr lang="en-US" sz="1000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%</a:t>
                      </a: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825"/>
                        </a:lnSpc>
                        <a:buNone/>
                      </a:pPr>
                      <a:r>
                        <a:rPr lang="lt-LT" sz="1000" b="0" i="0" u="none" strike="noStrike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Koreguota EBITDA, </a:t>
                      </a:r>
                      <a:r>
                        <a:rPr lang="lt-LT" sz="1000" b="0" i="0" u="none" strike="noStrike" dirty="0" err="1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mEUR</a:t>
                      </a:r>
                      <a:r>
                        <a:rPr lang="lt-LT" sz="1000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​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825"/>
                        </a:lnSpc>
                        <a:buNone/>
                      </a:pPr>
                      <a:r>
                        <a:rPr lang="en-US" sz="1000" b="0" i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r>
                        <a:rPr lang="en-US" sz="1000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​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7553010"/>
                  </a:ext>
                </a:extLst>
              </a:tr>
              <a:tr h="502892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b="1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Strateginiai projektai ar jų svarbiausių etapų įgyvendinimas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lt-LT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E8E8E8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</a:t>
                      </a:r>
                      <a:r>
                        <a:rPr kumimoji="0" 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E8E8E8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%</a:t>
                      </a: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825"/>
                        </a:lnSpc>
                        <a:buNone/>
                      </a:pPr>
                      <a:r>
                        <a:rPr lang="lt-LT" sz="1000" b="0" i="0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Atliekų jėgainės prieinamumas</a:t>
                      </a:r>
                      <a:r>
                        <a:rPr lang="lt-LT" sz="1000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​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825"/>
                        </a:lnSpc>
                        <a:buNone/>
                      </a:pPr>
                      <a:r>
                        <a:rPr lang="en-US" sz="1000" b="0" i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r>
                        <a:rPr lang="en-US" sz="1000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​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2783887"/>
                  </a:ext>
                </a:extLst>
              </a:tr>
              <a:tr h="502892"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825"/>
                        </a:lnSpc>
                        <a:buNone/>
                      </a:pPr>
                      <a:r>
                        <a:rPr lang="lt-LT" sz="1000" b="0" i="0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Biokuro jėgainės prieinamumas</a:t>
                      </a:r>
                      <a:r>
                        <a:rPr lang="lt-LT" sz="1000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​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825"/>
                        </a:lnSpc>
                        <a:buNone/>
                      </a:pPr>
                      <a:r>
                        <a:rPr lang="en-US" sz="1000" b="0" i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r>
                        <a:rPr lang="en-US" sz="1000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​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095807"/>
                  </a:ext>
                </a:extLst>
              </a:tr>
              <a:tr h="502892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>
                        <a:solidFill>
                          <a:srgbClr val="595959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lt-LT" sz="1000" b="0" i="0" u="none" strike="noStrike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Poveikio aplinkai vertinimo (PAV) keitimo iniciavimas ir programos suderinimas su valstybės institucijomis ir pradėtos PAV keitimo procedūros</a:t>
                      </a:r>
                      <a:r>
                        <a:rPr lang="lt-LT" sz="1000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​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825"/>
                        </a:lnSpc>
                        <a:buNone/>
                      </a:pPr>
                      <a:endParaRPr lang="lt-LT" sz="1000" b="0" i="0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base">
                        <a:lnSpc>
                          <a:spcPts val="825"/>
                        </a:lnSpc>
                        <a:buNone/>
                      </a:pPr>
                      <a:endParaRPr lang="lt-LT" sz="1000" b="0" i="0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base">
                        <a:lnSpc>
                          <a:spcPts val="825"/>
                        </a:lnSpc>
                        <a:buNone/>
                      </a:pPr>
                      <a:r>
                        <a:rPr lang="en-US" sz="1000" b="0" i="0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r>
                        <a:rPr lang="en-US" sz="1000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​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7551109"/>
                  </a:ext>
                </a:extLst>
              </a:tr>
              <a:tr h="682199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noProof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Tvarumo</a:t>
                      </a:r>
                      <a:r>
                        <a:rPr lang="en-US" sz="1000" b="1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000" b="1" kern="1200" noProof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tikslai</a:t>
                      </a:r>
                      <a:endParaRPr lang="en-US" sz="1000" b="1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lt-LT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E8E8E8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</a:t>
                      </a:r>
                      <a:r>
                        <a:rPr kumimoji="0" 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E8E8E8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lt-LT" sz="1000" b="0" i="0" u="none" strike="noStrike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Saugumas darbe (10%):</a:t>
                      </a:r>
                      <a:r>
                        <a:rPr lang="lt-LT" sz="1000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lt-LT" sz="1000" b="0" i="0" u="none" strike="noStrike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- 0 mirtinų atsitikimų (Darbuotojams ir rangovams)  </a:t>
                      </a:r>
                      <a:r>
                        <a:rPr lang="lt-LT" sz="1000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lt-LT" sz="1000" b="0" i="0" u="none" strike="noStrike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TRIR(2) darbuotojų (5%)</a:t>
                      </a:r>
                      <a:r>
                        <a:rPr lang="lt-LT" sz="1000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lt-LT" sz="1000" b="0" i="0" u="none" strike="noStrike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TRIR(2) rangovų (5%)</a:t>
                      </a:r>
                      <a:r>
                        <a:rPr lang="lt-LT" sz="1000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​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825"/>
                        </a:lnSpc>
                        <a:buNone/>
                      </a:pPr>
                      <a:endParaRPr lang="lt-LT" sz="1000" b="0" i="0" u="none" strike="noStrike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base">
                        <a:lnSpc>
                          <a:spcPts val="825"/>
                        </a:lnSpc>
                        <a:buNone/>
                      </a:pPr>
                      <a:endParaRPr lang="lt-LT" sz="1000" b="0" i="0" u="none" strike="noStrike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base">
                        <a:lnSpc>
                          <a:spcPts val="825"/>
                        </a:lnSpc>
                        <a:buNone/>
                      </a:pPr>
                      <a:endParaRPr lang="lt-LT" sz="1000" b="0" i="0" u="none" strike="noStrike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base">
                        <a:lnSpc>
                          <a:spcPts val="825"/>
                        </a:lnSpc>
                        <a:buNone/>
                      </a:pPr>
                      <a:r>
                        <a:rPr lang="lt-LT" sz="1000" b="0" i="0" u="none" strike="noStrike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r>
                        <a:rPr lang="en-US" sz="1000" b="0" i="0" u="none" strike="noStrike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r>
                        <a:rPr lang="en-US" sz="1000" b="0" i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​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2908367"/>
                  </a:ext>
                </a:extLst>
              </a:tr>
              <a:tr h="1036942"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1000" b="0" i="0" u="none" strike="noStrike" kern="1200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Užtikrinti aplinkosaugos reikalavimai pagal taršos integruotos prevencijos kontrolės (TIPK) leidimą</a:t>
                      </a:r>
                      <a:endParaRPr lang="lt-LT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825"/>
                        </a:lnSpc>
                        <a:buNone/>
                      </a:pPr>
                      <a:endParaRPr lang="lt-LT" sz="1000" b="0" i="0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base">
                        <a:lnSpc>
                          <a:spcPts val="825"/>
                        </a:lnSpc>
                        <a:buNone/>
                      </a:pPr>
                      <a:endParaRPr lang="lt-LT" sz="1000" b="0" i="0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base">
                        <a:lnSpc>
                          <a:spcPts val="825"/>
                        </a:lnSpc>
                        <a:buNone/>
                      </a:pPr>
                      <a:endParaRPr lang="lt-LT" sz="1000" b="0" i="0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base">
                        <a:lnSpc>
                          <a:spcPts val="825"/>
                        </a:lnSpc>
                        <a:buNone/>
                      </a:pPr>
                      <a:endParaRPr lang="lt-LT" sz="1000" b="0" i="0" u="none" strike="noStrike" dirty="0">
                        <a:solidFill>
                          <a:srgbClr val="595959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base">
                        <a:lnSpc>
                          <a:spcPts val="825"/>
                        </a:lnSpc>
                        <a:buNone/>
                      </a:pPr>
                      <a:r>
                        <a:rPr lang="lt-LT" sz="1000" b="0" i="0" u="none" strike="noStrike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en-US" sz="1000" b="0" i="0" u="none" strike="noStrike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r>
                        <a:rPr lang="en-US" sz="1000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​</a:t>
                      </a:r>
                    </a:p>
                    <a:p>
                      <a:endParaRPr lang="lt-LT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4611717"/>
                  </a:ext>
                </a:extLst>
              </a:tr>
              <a:tr h="2957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0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E8E8E8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b="1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90</a:t>
                      </a:r>
                      <a:r>
                        <a:rPr lang="en-US" sz="1000" b="1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74636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98044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AFC04A-1E3C-91A5-5F3F-4C6802E3A6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BE194-3539-104D-0EA2-A2987E8D5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70872"/>
            <a:ext cx="11664360" cy="684000"/>
          </a:xfrm>
        </p:spPr>
        <p:txBody>
          <a:bodyPr>
            <a:noAutofit/>
          </a:bodyPr>
          <a:lstStyle/>
          <a:p>
            <a:r>
              <a:rPr lang="en-US" sz="2800" b="1" noProof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 STI Performance Objectives and their achievement</a:t>
            </a:r>
          </a:p>
        </p:txBody>
      </p:sp>
      <p:sp>
        <p:nvSpPr>
          <p:cNvPr id="4" name="Slide Number Placeholder 9">
            <a:extLst>
              <a:ext uri="{FF2B5EF4-FFF2-40B4-BE49-F238E27FC236}">
                <a16:creationId xmlns:a16="http://schemas.microsoft.com/office/drawing/2014/main" id="{53A0ADC9-E087-4160-02C0-59F931723438}"/>
              </a:ext>
            </a:extLst>
          </p:cNvPr>
          <p:cNvSpPr txBox="1">
            <a:spLocks/>
          </p:cNvSpPr>
          <p:nvPr/>
        </p:nvSpPr>
        <p:spPr>
          <a:xfrm>
            <a:off x="11469950" y="6356350"/>
            <a:ext cx="390616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E6927B-6AF9-4E35-8A42-E172D3CD5E62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172E6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172E6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4442E87-F0A2-802D-70AE-8DFE4149FF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3552367"/>
              </p:ext>
            </p:extLst>
          </p:nvPr>
        </p:nvGraphicFramePr>
        <p:xfrm>
          <a:off x="442096" y="1372673"/>
          <a:ext cx="11225648" cy="4680656"/>
        </p:xfrm>
        <a:graphic>
          <a:graphicData uri="http://schemas.openxmlformats.org/drawingml/2006/table">
            <a:tbl>
              <a:tblPr firstRow="1" bandRow="1"/>
              <a:tblGrid>
                <a:gridCol w="1468776">
                  <a:extLst>
                    <a:ext uri="{9D8B030D-6E8A-4147-A177-3AD203B41FA5}">
                      <a16:colId xmlns:a16="http://schemas.microsoft.com/office/drawing/2014/main" val="3954591457"/>
                    </a:ext>
                  </a:extLst>
                </a:gridCol>
                <a:gridCol w="1468776">
                  <a:extLst>
                    <a:ext uri="{9D8B030D-6E8A-4147-A177-3AD203B41FA5}">
                      <a16:colId xmlns:a16="http://schemas.microsoft.com/office/drawing/2014/main" val="577706468"/>
                    </a:ext>
                  </a:extLst>
                </a:gridCol>
                <a:gridCol w="6819320">
                  <a:extLst>
                    <a:ext uri="{9D8B030D-6E8A-4147-A177-3AD203B41FA5}">
                      <a16:colId xmlns:a16="http://schemas.microsoft.com/office/drawing/2014/main" val="3313859797"/>
                    </a:ext>
                  </a:extLst>
                </a:gridCol>
                <a:gridCol w="1468776">
                  <a:extLst>
                    <a:ext uri="{9D8B030D-6E8A-4147-A177-3AD203B41FA5}">
                      <a16:colId xmlns:a16="http://schemas.microsoft.com/office/drawing/2014/main" val="3817833872"/>
                    </a:ext>
                  </a:extLst>
                </a:gridCol>
              </a:tblGrid>
              <a:tr h="5947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l" fontAlgn="ctr"/>
                      <a:r>
                        <a:rPr lang="en-US" sz="1000" b="1" kern="1200" noProof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Performance criteria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en-US" sz="1000" b="1" kern="1200" noProof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Weight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fontAlgn="ctr"/>
                      <a:r>
                        <a:rPr lang="en-US" sz="1000" b="1" kern="1200" noProof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Performance objective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kern="1200" noProof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Achieved performance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0323806"/>
                  </a:ext>
                </a:extLst>
              </a:tr>
              <a:tr h="48240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Financial targets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</a:t>
                      </a:r>
                      <a:r>
                        <a:rPr lang="en-US" sz="1000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b="0" kern="1200" noProof="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Adjusted</a:t>
                      </a:r>
                      <a:r>
                        <a:rPr lang="lt-LT" sz="1000" b="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EBITDA. </a:t>
                      </a:r>
                      <a:r>
                        <a:rPr lang="lt-LT" sz="1000" b="0" kern="1200" noProof="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mEUR</a:t>
                      </a:r>
                      <a:endParaRPr lang="lt-LT" sz="1000" b="0" kern="1200" noProof="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</a:t>
                      </a:r>
                      <a:r>
                        <a:rPr lang="en-US" sz="1000" b="0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</a:t>
                      </a:r>
                      <a:endParaRPr lang="en-US" sz="1000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7553010"/>
                  </a:ext>
                </a:extLst>
              </a:tr>
              <a:tr h="482407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Strategic projects or their key milestones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lt-LT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E8E8E8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</a:t>
                      </a:r>
                      <a:r>
                        <a:rPr kumimoji="0" 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E8E8E8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kern="1200" noProof="0" dirty="0" err="1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WtE</a:t>
                      </a:r>
                      <a:r>
                        <a:rPr lang="lt-LT" sz="1000" kern="12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lt-LT" sz="1000" kern="1200" noProof="0" dirty="0" err="1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availability</a:t>
                      </a:r>
                      <a:endParaRPr lang="en-GB" sz="1000" kern="1200" noProof="0" dirty="0">
                        <a:solidFill>
                          <a:srgbClr val="595959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</a:t>
                      </a:r>
                      <a:r>
                        <a:rPr lang="en-US" sz="1000" b="0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</a:t>
                      </a:r>
                      <a:endParaRPr lang="en-US" sz="1000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2783887"/>
                  </a:ext>
                </a:extLst>
              </a:tr>
              <a:tr h="482407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>
                        <a:solidFill>
                          <a:srgbClr val="595959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kern="12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BIO </a:t>
                      </a:r>
                      <a:r>
                        <a:rPr lang="lt-LT" sz="1000" kern="1200" noProof="0" dirty="0" err="1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availability</a:t>
                      </a:r>
                      <a:endParaRPr lang="en-GB" sz="1000" kern="1200" noProof="0" dirty="0">
                        <a:solidFill>
                          <a:srgbClr val="595959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</a:t>
                      </a:r>
                      <a:r>
                        <a:rPr lang="en-US" sz="1000" b="0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</a:t>
                      </a:r>
                      <a:endParaRPr lang="en-US" sz="1000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7551109"/>
                  </a:ext>
                </a:extLst>
              </a:tr>
              <a:tr h="482407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0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E8E8E8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lt-LT" sz="1000" kern="12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</a:t>
                      </a:r>
                      <a:r>
                        <a:rPr lang="en-US" sz="1000" kern="1200" noProof="0" dirty="0" err="1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nvironmental</a:t>
                      </a:r>
                      <a:r>
                        <a:rPr lang="en-US" sz="1000" kern="12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impact assessment</a:t>
                      </a:r>
                      <a:r>
                        <a:rPr lang="lt-LT" sz="1000" kern="12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(EIA) </a:t>
                      </a:r>
                      <a:r>
                        <a:rPr lang="en-US" sz="1000" b="0" i="0" u="none" strike="noStrike" kern="1200" noProof="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change has been coordinated with state institutions and </a:t>
                      </a:r>
                      <a:r>
                        <a:rPr lang="lt-LT" sz="1000" b="0" i="0" u="none" strike="noStrike" kern="1200" noProof="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EIA</a:t>
                      </a:r>
                      <a:r>
                        <a:rPr lang="en-US" sz="1000" b="0" i="0" u="none" strike="noStrike" kern="1200" noProof="0" dirty="0">
                          <a:solidFill>
                            <a:srgbClr val="41414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change procedures have been initiated.</a:t>
                      </a:r>
                      <a:endParaRPr lang="lt-LT" sz="1000" b="0" i="0" u="none" strike="noStrike" kern="1200" noProof="0" dirty="0">
                        <a:solidFill>
                          <a:srgbClr val="414142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</a:t>
                      </a:r>
                      <a:r>
                        <a:rPr lang="en-US" sz="1000" b="0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</a:t>
                      </a:r>
                      <a:endParaRPr lang="en-US" sz="1000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5950916"/>
                  </a:ext>
                </a:extLst>
              </a:tr>
              <a:tr h="665651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Sustainability  targets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lt-LT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E8E8E8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</a:t>
                      </a:r>
                      <a:r>
                        <a:rPr kumimoji="0" 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E8E8E8">
                              <a:lumMod val="10000"/>
                            </a:srgb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000" b="1" i="0" u="none" strike="noStrike" kern="1200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Increasing safety at work</a:t>
                      </a:r>
                      <a:r>
                        <a:rPr lang="en-US" sz="1000" b="0" i="0" u="none" strike="noStrike" kern="1200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</a:t>
                      </a:r>
                      <a:endParaRPr lang="en-US" sz="1000" b="0" kern="1200" noProof="0" dirty="0">
                        <a:solidFill>
                          <a:srgbClr val="595959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000" b="0" kern="12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Zero work-related fatal accidents (own </a:t>
                      </a:r>
                      <a:r>
                        <a:rPr lang="en-US" sz="1000" b="0" i="0" u="none" strike="noStrike" kern="1200" noProof="0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employees</a:t>
                      </a:r>
                      <a:r>
                        <a:rPr lang="en-US" sz="1000" b="0" kern="12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and contractors)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000" b="0" kern="12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- TRIR</a:t>
                      </a:r>
                      <a:r>
                        <a:rPr lang="en-US" sz="1000" b="0" kern="1200" baseline="300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lt-LT" sz="1000" b="0" kern="1200" baseline="300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</a:t>
                      </a:r>
                      <a:r>
                        <a:rPr lang="en-US" sz="1000" b="0" kern="1200" baseline="300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n-US" sz="1000" b="0" kern="12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of own employees </a:t>
                      </a:r>
                      <a:r>
                        <a:rPr lang="lt-LT" sz="1000" b="0" kern="12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(5</a:t>
                      </a:r>
                      <a:r>
                        <a:rPr lang="en-US" sz="1000" b="0" kern="12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000" b="0" kern="12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- TRIR</a:t>
                      </a:r>
                      <a:r>
                        <a:rPr lang="en-US" sz="1000" b="0" kern="1200" baseline="300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lt-LT" sz="1000" b="0" kern="1200" baseline="300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</a:t>
                      </a:r>
                      <a:r>
                        <a:rPr lang="en-US" sz="1000" b="0" kern="1200" baseline="300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n-US" sz="1000" b="0" kern="12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contractors (5%)</a:t>
                      </a:r>
                    </a:p>
                  </a:txBody>
                  <a:tcPr marL="72000" marR="72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kern="1200" noProof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2908367"/>
                  </a:ext>
                </a:extLst>
              </a:tr>
              <a:tr h="1166966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72E6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000" kern="12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Ensured environmental protection requirements according to the Integrated Pollution Prevention Control </a:t>
                      </a:r>
                      <a:r>
                        <a:rPr lang="lt-LT" sz="1000" kern="12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(TIPK</a:t>
                      </a:r>
                      <a:r>
                        <a:rPr lang="en-US" sz="1000" kern="1200" noProof="0" dirty="0">
                          <a:solidFill>
                            <a:srgbClr val="595959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 permit</a:t>
                      </a:r>
                      <a:endParaRPr lang="lt-LT" sz="1000" kern="1200" noProof="0" dirty="0">
                        <a:solidFill>
                          <a:srgbClr val="595959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b="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</a:t>
                      </a:r>
                      <a:r>
                        <a:rPr lang="en-US" sz="1000" b="0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</a:t>
                      </a:r>
                      <a:endParaRPr lang="en-US" sz="1000" kern="1200" noProof="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4578570"/>
                  </a:ext>
                </a:extLst>
              </a:tr>
              <a:tr h="3236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0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E8E8E8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72000" marB="72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noProof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000" b="1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90</a:t>
                      </a:r>
                      <a:r>
                        <a:rPr lang="en-US" sz="1000" b="1" kern="1200" noProof="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74636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78386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b802f925-58db-45de-821f-39d58734365c}" enabled="1" method="Privileged" siteId="{ea88e983-d65a-47b3-adb4-3e1c6d2110d2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271</Words>
  <Application>Microsoft Office PowerPoint</Application>
  <PresentationFormat>Widescreen</PresentationFormat>
  <Paragraphs>65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Metiniai veiklos tikslai, siejami su kintamąja atlygio dalimi ir jų įgyvendinimas 2025 m.</vt:lpstr>
      <vt:lpstr>2025 STI Performance Objectives and their achievement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2023 targets and implementation</dc:title>
  <dc:creator>Audronė Butkevičienė</dc:creator>
  <cp:lastModifiedBy>Audronė Butkevičienė</cp:lastModifiedBy>
  <cp:revision>7</cp:revision>
  <dcterms:created xsi:type="dcterms:W3CDTF">2023-04-12T11:32:39Z</dcterms:created>
  <dcterms:modified xsi:type="dcterms:W3CDTF">2026-04-15T05:01:28Z</dcterms:modified>
</cp:coreProperties>
</file>